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algn="ctr"/>
            <a:r>
              <a:rPr lang="en-US" dirty="0">
                <a:latin typeface="Antique Olive CompactPS" panose="020B0904030504030204" pitchFamily="34" charset="0"/>
              </a:rPr>
              <a:t>ISRC Software </a:t>
            </a:r>
            <a:r>
              <a:rPr lang="en-US" dirty="0" smtClean="0">
                <a:latin typeface="Antique Olive CompactPS" panose="020B0904030504030204" pitchFamily="34" charset="0"/>
              </a:rPr>
              <a:t>Team</a:t>
            </a:r>
            <a:endParaRPr lang="en-US" dirty="0">
              <a:latin typeface="Antique Olive CompactPS" panose="020B09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quick review</a:t>
            </a:r>
          </a:p>
        </p:txBody>
      </p:sp>
    </p:spTree>
    <p:extLst>
      <p:ext uri="{BB962C8B-B14F-4D97-AF65-F5344CB8AC3E}">
        <p14:creationId xmlns:p14="http://schemas.microsoft.com/office/powerpoint/2010/main" val="6989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l"/>
            <a:r>
              <a:rPr lang="en-US" sz="6000" dirty="0">
                <a:latin typeface="Antique Olive CompactPS" panose="020B0904030504030204" pitchFamily="34" charset="0"/>
              </a:rPr>
              <a:t>projects</a:t>
            </a:r>
            <a:endParaRPr lang="en-US" sz="6000" dirty="0">
              <a:latin typeface="Antique Olive CompactPS" panose="020B090403050403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cap="all" dirty="0" err="1">
                <a:latin typeface="Antique Olive CompactPS" panose="020B0904030504030204" pitchFamily="34" charset="0"/>
                <a:ea typeface="+mj-ea"/>
                <a:cs typeface="+mj-cs"/>
              </a:rPr>
              <a:t>Fusarium</a:t>
            </a:r>
            <a:endParaRPr lang="en-US" sz="4000" cap="all" dirty="0">
              <a:latin typeface="Antique Olive CompactPS" panose="020B0904030504030204" pitchFamily="34" charset="0"/>
              <a:ea typeface="+mj-ea"/>
              <a:cs typeface="+mj-cs"/>
            </a:endParaRPr>
          </a:p>
          <a:p>
            <a:r>
              <a:rPr lang="en-US" sz="4000" cap="all" dirty="0">
                <a:latin typeface="Antique Olive CompactPS" panose="020B0904030504030204" pitchFamily="34" charset="0"/>
                <a:ea typeface="+mj-ea"/>
                <a:cs typeface="+mj-cs"/>
              </a:rPr>
              <a:t>Crop Detection</a:t>
            </a:r>
          </a:p>
          <a:p>
            <a:r>
              <a:rPr lang="en-US" sz="4000" cap="all" dirty="0">
                <a:latin typeface="Antique Olive CompactPS" panose="020B0904030504030204" pitchFamily="34" charset="0"/>
                <a:ea typeface="+mj-ea"/>
                <a:cs typeface="+mj-cs"/>
              </a:rPr>
              <a:t>LAI Biomass</a:t>
            </a:r>
          </a:p>
          <a:p>
            <a:r>
              <a:rPr lang="en-US" sz="4000" cap="all" dirty="0">
                <a:latin typeface="Antique Olive CompactPS" panose="020B0904030504030204" pitchFamily="34" charset="0"/>
                <a:ea typeface="+mj-ea"/>
                <a:cs typeface="+mj-cs"/>
              </a:rPr>
              <a:t>Evaporation </a:t>
            </a:r>
            <a:r>
              <a:rPr lang="en-US" sz="4000" cap="all" dirty="0" smtClean="0">
                <a:latin typeface="Antique Olive CompactPS" panose="020B0904030504030204" pitchFamily="34" charset="0"/>
                <a:ea typeface="+mj-ea"/>
                <a:cs typeface="+mj-cs"/>
              </a:rPr>
              <a:t>Transpiration</a:t>
            </a:r>
          </a:p>
          <a:p>
            <a:r>
              <a:rPr lang="en-US" sz="4000" cap="all" dirty="0">
                <a:latin typeface="Antique Olive CompactPS" panose="020B0904030504030204" pitchFamily="34" charset="0"/>
                <a:ea typeface="+mj-ea"/>
                <a:cs typeface="+mj-cs"/>
              </a:rPr>
              <a:t>relay telephone </a:t>
            </a:r>
            <a:r>
              <a:rPr lang="en-US" sz="4000" cap="all" dirty="0" smtClean="0">
                <a:latin typeface="Antique Olive CompactPS" panose="020B0904030504030204" pitchFamily="34" charset="0"/>
                <a:ea typeface="+mj-ea"/>
                <a:cs typeface="+mj-cs"/>
              </a:rPr>
              <a:t>based </a:t>
            </a:r>
            <a:r>
              <a:rPr lang="en-US" sz="4000" cap="all" dirty="0">
                <a:latin typeface="Antique Olive CompactPS" panose="020B0904030504030204" pitchFamily="34" charset="0"/>
                <a:ea typeface="+mj-ea"/>
                <a:cs typeface="+mj-cs"/>
              </a:rPr>
              <a:t>on </a:t>
            </a:r>
            <a:r>
              <a:rPr lang="en-US" sz="4000" cap="all" dirty="0" err="1" smtClean="0">
                <a:latin typeface="Antique Olive CompactPS" panose="020B0904030504030204" pitchFamily="34" charset="0"/>
                <a:ea typeface="+mj-ea"/>
                <a:cs typeface="+mj-cs"/>
              </a:rPr>
              <a:t>Voip</a:t>
            </a:r>
            <a:endParaRPr lang="en-US" sz="4000" cap="all" dirty="0" smtClean="0">
              <a:latin typeface="Antique Olive CompactPS" panose="020B0904030504030204" pitchFamily="34" charset="0"/>
              <a:ea typeface="+mj-ea"/>
              <a:cs typeface="+mj-cs"/>
            </a:endParaRPr>
          </a:p>
          <a:p>
            <a:r>
              <a:rPr lang="en-US" sz="4000" cap="all" dirty="0" err="1" smtClean="0">
                <a:latin typeface="Antique Olive CompactPS" panose="020B0904030504030204" pitchFamily="34" charset="0"/>
                <a:ea typeface="+mj-ea"/>
                <a:cs typeface="+mj-cs"/>
              </a:rPr>
              <a:t>I</a:t>
            </a:r>
            <a:r>
              <a:rPr lang="en-US" sz="2800" cap="all" dirty="0" err="1" smtClean="0">
                <a:latin typeface="Antique Olive CompactPS" panose="020B0904030504030204" pitchFamily="34" charset="0"/>
                <a:ea typeface="+mj-ea"/>
                <a:cs typeface="+mj-cs"/>
              </a:rPr>
              <a:t>o</a:t>
            </a:r>
            <a:r>
              <a:rPr lang="en-US" sz="4000" cap="all" dirty="0" err="1" smtClean="0">
                <a:latin typeface="Antique Olive CompactPS" panose="020B0904030504030204" pitchFamily="34" charset="0"/>
                <a:ea typeface="+mj-ea"/>
                <a:cs typeface="+mj-cs"/>
              </a:rPr>
              <a:t>T</a:t>
            </a:r>
            <a:endParaRPr lang="en-US" sz="4000" cap="all" dirty="0">
              <a:latin typeface="Antique Olive CompactPS" panose="020B09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4918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983" y="5752408"/>
            <a:ext cx="10822034" cy="6205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ntique Olive CompactPS" panose="020B0904030504030204" pitchFamily="34" charset="0"/>
              </a:rPr>
              <a:t>Remote sensing software architecture </a:t>
            </a:r>
            <a:br>
              <a:rPr lang="en-US" dirty="0">
                <a:latin typeface="Antique Olive CompactPS" panose="020B0904030504030204" pitchFamily="34" charset="0"/>
              </a:rPr>
            </a:b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5" y="1412984"/>
            <a:ext cx="6545921" cy="372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90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983" y="5752408"/>
            <a:ext cx="10822034" cy="62051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tique Olive CompactPS" panose="020B0904030504030204" pitchFamily="34" charset="0"/>
              </a:rPr>
              <a:t>Internet of things </a:t>
            </a:r>
            <a:r>
              <a:rPr lang="en-US" dirty="0">
                <a:latin typeface="Antique Olive CompactPS" panose="020B0904030504030204" pitchFamily="34" charset="0"/>
              </a:rPr>
              <a:t/>
            </a:r>
            <a:br>
              <a:rPr lang="en-US" dirty="0">
                <a:latin typeface="Antique Olive CompactPS" panose="020B0904030504030204" pitchFamily="34" charset="0"/>
              </a:rPr>
            </a:b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17" y="2471670"/>
            <a:ext cx="10820400" cy="191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4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4983" y="6478550"/>
            <a:ext cx="10822034" cy="3794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ntique Olive CompactPS" panose="020B0904030504030204" pitchFamily="34" charset="0"/>
              </a:rPr>
              <a:t>relay telephone based on </a:t>
            </a:r>
            <a:r>
              <a:rPr lang="en-US" dirty="0" err="1" smtClean="0">
                <a:latin typeface="Antique Olive CompactPS" panose="020B0904030504030204" pitchFamily="34" charset="0"/>
              </a:rPr>
              <a:t>Voip</a:t>
            </a:r>
            <a:r>
              <a:rPr lang="en-US" dirty="0">
                <a:latin typeface="Antique Olive CompactPS" panose="020B0904030504030204" pitchFamily="34" charset="0"/>
              </a:rPr>
              <a:t/>
            </a:r>
            <a:br>
              <a:rPr lang="en-US" dirty="0">
                <a:latin typeface="Antique Olive CompactPS" panose="020B0904030504030204" pitchFamily="34" charset="0"/>
              </a:rPr>
            </a:br>
            <a:endParaRPr lang="en-US" dirty="0"/>
          </a:p>
        </p:txBody>
      </p:sp>
      <p:graphicFrame>
        <p:nvGraphicFramePr>
          <p:cNvPr id="5" name="Content Placeholder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129955"/>
              </p:ext>
            </p:extLst>
          </p:nvPr>
        </p:nvGraphicFramePr>
        <p:xfrm>
          <a:off x="2467583" y="495014"/>
          <a:ext cx="7474439" cy="4970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3" imgW="9296400" imgH="6181725" progId="Visio.Drawing.15">
                  <p:embed/>
                </p:oleObj>
              </mc:Choice>
              <mc:Fallback>
                <p:oleObj name="Visio" r:id="rId3" imgW="9296400" imgH="6181725" progId="Visio.Drawing.15">
                  <p:embed/>
                  <p:pic>
                    <p:nvPicPr>
                      <p:cNvPr id="11" name="Content Placeholder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7583" y="495014"/>
                        <a:ext cx="7474439" cy="49701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67779" r="89777" b="12674"/>
          <a:stretch/>
        </p:blipFill>
        <p:spPr bwMode="auto">
          <a:xfrm>
            <a:off x="9193876" y="4723505"/>
            <a:ext cx="448888" cy="590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" t="67779" r="89777" b="12674"/>
          <a:stretch/>
        </p:blipFill>
        <p:spPr bwMode="auto">
          <a:xfrm>
            <a:off x="2834639" y="4657002"/>
            <a:ext cx="448888" cy="590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06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pPr algn="ctr"/>
            <a:r>
              <a:rPr lang="en-US" dirty="0" smtClean="0">
                <a:latin typeface="Antique Olive CompactPS" panose="020B0904030504030204" pitchFamily="34" charset="0"/>
              </a:rPr>
              <a:t>Let’s have some practical samples</a:t>
            </a:r>
            <a:endParaRPr lang="en-US" dirty="0">
              <a:latin typeface="Antique Olive CompactPS" panose="020B09040305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quick review</a:t>
            </a:r>
          </a:p>
        </p:txBody>
      </p:sp>
    </p:spTree>
    <p:extLst>
      <p:ext uri="{BB962C8B-B14F-4D97-AF65-F5344CB8AC3E}">
        <p14:creationId xmlns:p14="http://schemas.microsoft.com/office/powerpoint/2010/main" val="8696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199</TotalTime>
  <Words>40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Antique Olive CompactPS</vt:lpstr>
      <vt:lpstr>Arial</vt:lpstr>
      <vt:lpstr>Century Gothic</vt:lpstr>
      <vt:lpstr>Vapor Trail</vt:lpstr>
      <vt:lpstr>Visio</vt:lpstr>
      <vt:lpstr>ISRC Software Team</vt:lpstr>
      <vt:lpstr>projects</vt:lpstr>
      <vt:lpstr>Remote sensing software architecture  </vt:lpstr>
      <vt:lpstr>Internet of things  </vt:lpstr>
      <vt:lpstr>relay telephone based on Voip </vt:lpstr>
      <vt:lpstr>Let’s have some practical samples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ISRC Software Team Presenting</dc:title>
  <dc:creator>Windows User</dc:creator>
  <cp:lastModifiedBy>Windows User</cp:lastModifiedBy>
  <cp:revision>11</cp:revision>
  <dcterms:created xsi:type="dcterms:W3CDTF">2019-01-16T05:16:32Z</dcterms:created>
  <dcterms:modified xsi:type="dcterms:W3CDTF">2019-01-16T08:36:07Z</dcterms:modified>
</cp:coreProperties>
</file>